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uTUEX1mh-8qPhKwXAqI2PsSf_wg8Scfp2QdfALs1d68/edit?usp=sharing" TargetMode="External"/><Relationship Id="rId22" Type="http://schemas.openxmlformats.org/officeDocument/2006/relationships/hyperlink" Target="https://docs.google.com/document/d/1uTUEX1mh-8qPhKwXAqI2PsSf_wg8Scfp2QdfALs1d68/view" TargetMode="External"/><Relationship Id="rId21" Type="http://schemas.openxmlformats.org/officeDocument/2006/relationships/hyperlink" Target="https://docs.google.com/document/d/1uTUEX1mh-8qPhKwXAqI2PsSf_wg8Scfp2QdfALs1d68/pub" TargetMode="External"/><Relationship Id="rId24" Type="http://schemas.openxmlformats.org/officeDocument/2006/relationships/hyperlink" Target="https://docs.google.com/presentation/d/17WPDLuvcmRucLX-WnsvOM8TXcs18dp0ev9ZtfqhFATo/pub?start=true&amp;loop=true&amp;delayms=3000" TargetMode="External"/><Relationship Id="rId23" Type="http://schemas.openxmlformats.org/officeDocument/2006/relationships/hyperlink" Target="https://docs.google.com/presentation/d/17WPDLuvcmRucLX-WnsvOM8TXcs18dp0ev9ZtfqhFATo/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loXgXNoE0I-RUbZWpLffER06fJ9YMdyE?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7WPDLuvcmRucLX-WnsvOM8TXcs18dp0ev9ZtfqhFATo/htmlpresent" TargetMode="External"/><Relationship Id="rId25" Type="http://schemas.openxmlformats.org/officeDocument/2006/relationships/hyperlink" Target="https://docs.google.com/presentation/d/17WPDLuvcmRucLX-WnsvOM8TXcs18dp0ev9ZtfqhFATo/view" TargetMode="External"/><Relationship Id="rId5" Type="http://schemas.openxmlformats.org/officeDocument/2006/relationships/hyperlink" Target="https://drive.google.com/drive/folders/1qc6tVCQqRXXF0EGfi8RbKLRrO9F6ABHu?usp=sharing" TargetMode="External"/><Relationship Id="rId6" Type="http://schemas.openxmlformats.org/officeDocument/2006/relationships/hyperlink" Target="https://drive.google.com/drive/folders/1N1PP73u5W5tC4VkDr9BUmz7gKxZ71_ZR?usp=sharing" TargetMode="External"/><Relationship Id="rId7" Type="http://schemas.openxmlformats.org/officeDocument/2006/relationships/hyperlink" Target="https://drive.google.com/drive/folders/19MTUo0W0-2lUwI0l-_y66wtg8IQAaqWd?usp=sharing" TargetMode="External"/><Relationship Id="rId8" Type="http://schemas.openxmlformats.org/officeDocument/2006/relationships/hyperlink" Target="https://drive.google.com/drive/folders/1-FVBDkwPBknBavqmSoiC3962KZAOGOSG?usp=sharing" TargetMode="External"/><Relationship Id="rId11" Type="http://schemas.openxmlformats.org/officeDocument/2006/relationships/hyperlink" Target="https://docs.google.com/spreadsheets/d/1wPWac6UXW72WiHQ3msSOrrqfTVbcssrgwqAPwNmt1mI/edit?usp=sharing" TargetMode="External"/><Relationship Id="rId10" Type="http://schemas.openxmlformats.org/officeDocument/2006/relationships/hyperlink" Target="https://drive.google.com/file/d/13FEqMU8tqfWCbQquqFn89zUfZ1CBVqm-/view?usp=sharing" TargetMode="External"/><Relationship Id="rId13" Type="http://schemas.openxmlformats.org/officeDocument/2006/relationships/hyperlink" Target="https://docs.google.com/spreadsheets/d/1wPWac6UXW72WiHQ3msSOrrqfTVbcssrgwqAPwNmt1mI/pubhtml" TargetMode="External"/><Relationship Id="rId12" Type="http://schemas.openxmlformats.org/officeDocument/2006/relationships/hyperlink" Target="https://docs.google.com/spreadsheet/pub?key=1wPWac6UXW72WiHQ3msSOrrqfTVbcssrgwqAPwNmt1mI" TargetMode="External"/><Relationship Id="rId15" Type="http://schemas.openxmlformats.org/officeDocument/2006/relationships/hyperlink" Target="https://docs.google.com/spreadsheets/d/1wPWac6UXW72WiHQ3msSOrrqfTVbcssrgwqAPwNmt1mI/view" TargetMode="External"/><Relationship Id="rId14" Type="http://schemas.openxmlformats.org/officeDocument/2006/relationships/hyperlink" Target="https://docs.google.com/spreadsheets/d/1wPWac6UXW72WiHQ3msSOrrqfTVbcssrgwqAPwNmt1mI/pub" TargetMode="External"/><Relationship Id="rId17" Type="http://schemas.openxmlformats.org/officeDocument/2006/relationships/hyperlink" Target="https://docs.google.com/drawings/d/1286VxJkT-XuIYFKxB1ijMVUlOr5y7QmTDpwy-RdE4FI/edit?usp=sharing" TargetMode="External"/><Relationship Id="rId16" Type="http://schemas.openxmlformats.org/officeDocument/2006/relationships/hyperlink" Target="https://docs.google.com/forms/d/1xWsZDmztQsiIMHcFyEw45F9FKfnyUCVNaUcltDlYG1k/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uTUEX1mh-8qPhKwXAqI2PsSf_wg8Scfp2QdfALs1d68/edit?usp=sharing" TargetMode="External"/><Relationship Id="rId22" Type="http://schemas.openxmlformats.org/officeDocument/2006/relationships/hyperlink" Target="https://docs.google.com/document/d/1uTUEX1mh-8qPhKwXAqI2PsSf_wg8Scfp2QdfALs1d68/view" TargetMode="External"/><Relationship Id="rId21" Type="http://schemas.openxmlformats.org/officeDocument/2006/relationships/hyperlink" Target="https://docs.google.com/document/d/1uTUEX1mh-8qPhKwXAqI2PsSf_wg8Scfp2QdfALs1d68/pub" TargetMode="External"/><Relationship Id="rId24" Type="http://schemas.openxmlformats.org/officeDocument/2006/relationships/hyperlink" Target="https://docs.google.com/presentation/d/17WPDLuvcmRucLX-WnsvOM8TXcs18dp0ev9ZtfqhFATo/pub?start=true&amp;loop=true&amp;delayms=3000" TargetMode="External"/><Relationship Id="rId23" Type="http://schemas.openxmlformats.org/officeDocument/2006/relationships/hyperlink" Target="https://docs.google.com/presentation/d/17WPDLuvcmRucLX-WnsvOM8TXcs18dp0ev9ZtfqhFATo/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loXgXNoE0I-RUbZWpLffER06fJ9YMdyE?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7WPDLuvcmRucLX-WnsvOM8TXcs18dp0ev9ZtfqhFATo/htmlpresent" TargetMode="External"/><Relationship Id="rId25" Type="http://schemas.openxmlformats.org/officeDocument/2006/relationships/hyperlink" Target="https://docs.google.com/presentation/d/17WPDLuvcmRucLX-WnsvOM8TXcs18dp0ev9ZtfqhFATo/view" TargetMode="External"/><Relationship Id="rId5" Type="http://schemas.openxmlformats.org/officeDocument/2006/relationships/hyperlink" Target="https://drive.google.com/drive/folders/1qc6tVCQqRXXF0EGfi8RbKLRrO9F6ABHu?usp=sharing" TargetMode="External"/><Relationship Id="rId6" Type="http://schemas.openxmlformats.org/officeDocument/2006/relationships/hyperlink" Target="https://drive.google.com/drive/folders/1N1PP73u5W5tC4VkDr9BUmz7gKxZ71_ZR?usp=sharing" TargetMode="External"/><Relationship Id="rId7" Type="http://schemas.openxmlformats.org/officeDocument/2006/relationships/hyperlink" Target="https://drive.google.com/drive/folders/19MTUo0W0-2lUwI0l-_y66wtg8IQAaqWd?usp=sharing" TargetMode="External"/><Relationship Id="rId8" Type="http://schemas.openxmlformats.org/officeDocument/2006/relationships/hyperlink" Target="https://drive.google.com/drive/folders/1-FVBDkwPBknBavqmSoiC3962KZAOGOSG?usp=sharing" TargetMode="External"/><Relationship Id="rId11" Type="http://schemas.openxmlformats.org/officeDocument/2006/relationships/hyperlink" Target="https://docs.google.com/spreadsheets/d/1wPWac6UXW72WiHQ3msSOrrqfTVbcssrgwqAPwNmt1mI/edit?usp=sharing" TargetMode="External"/><Relationship Id="rId10" Type="http://schemas.openxmlformats.org/officeDocument/2006/relationships/hyperlink" Target="https://drive.google.com/file/d/13FEqMU8tqfWCbQquqFn89zUfZ1CBVqm-/view?usp=sharing" TargetMode="External"/><Relationship Id="rId13" Type="http://schemas.openxmlformats.org/officeDocument/2006/relationships/hyperlink" Target="https://docs.google.com/spreadsheets/d/1wPWac6UXW72WiHQ3msSOrrqfTVbcssrgwqAPwNmt1mI/pubhtml" TargetMode="External"/><Relationship Id="rId12" Type="http://schemas.openxmlformats.org/officeDocument/2006/relationships/hyperlink" Target="https://docs.google.com/spreadsheet/pub?key=1wPWac6UXW72WiHQ3msSOrrqfTVbcssrgwqAPwNmt1mI" TargetMode="External"/><Relationship Id="rId15" Type="http://schemas.openxmlformats.org/officeDocument/2006/relationships/hyperlink" Target="https://docs.google.com/spreadsheets/d/1wPWac6UXW72WiHQ3msSOrrqfTVbcssrgwqAPwNmt1mI/view" TargetMode="External"/><Relationship Id="rId14" Type="http://schemas.openxmlformats.org/officeDocument/2006/relationships/hyperlink" Target="https://docs.google.com/spreadsheets/d/1wPWac6UXW72WiHQ3msSOrrqfTVbcssrgwqAPwNmt1mI/pub" TargetMode="External"/><Relationship Id="rId17" Type="http://schemas.openxmlformats.org/officeDocument/2006/relationships/hyperlink" Target="https://docs.google.com/drawings/d/1286VxJkT-XuIYFKxB1ijMVUlOr5y7QmTDpwy-RdE4FI/edit?usp=sharing" TargetMode="External"/><Relationship Id="rId16" Type="http://schemas.openxmlformats.org/officeDocument/2006/relationships/hyperlink" Target="https://docs.google.com/forms/d/1xWsZDmztQsiIMHcFyEw45F9FKfnyUCVNaUcltDlYG1k/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12365598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12365598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https://drive.google.com/drive/folders/1loXgXNoE0I-RUbZWpLffER06fJ9YMdyE?usp=sharing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https://drive.google.com/drive/folders/1qc6tVCQqRXXF0EGfi8RbKLRrO9F6ABHu?usp=sharing</a:t>
            </a:r>
            <a:endParaRPr sz="1000"/>
          </a:p>
          <a:p>
            <a:pPr indent="0" lvl="0" marL="0" rtl="0" algn="l">
              <a:spcBef>
                <a:spcPts val="0"/>
              </a:spcBef>
              <a:spcAft>
                <a:spcPts val="0"/>
              </a:spcAft>
              <a:buNone/>
            </a:pPr>
            <a:r>
              <a:rPr lang="en" sz="1000" u="sng">
                <a:solidFill>
                  <a:schemeClr val="hlink"/>
                </a:solidFill>
                <a:hlinkClick r:id="rId6"/>
              </a:rPr>
              <a:t>https://drive.google.com/drive/folders/1N1PP73u5W5tC4VkDr9BUmz7gKxZ71_ZR?usp=sharing</a:t>
            </a:r>
            <a:endParaRPr sz="1000"/>
          </a:p>
          <a:p>
            <a:pPr indent="0" lvl="0" marL="0" rtl="0" algn="l">
              <a:spcBef>
                <a:spcPts val="0"/>
              </a:spcBef>
              <a:spcAft>
                <a:spcPts val="0"/>
              </a:spcAft>
              <a:buNone/>
            </a:pPr>
            <a:r>
              <a:rPr lang="en" sz="1000" u="sng">
                <a:solidFill>
                  <a:schemeClr val="hlink"/>
                </a:solidFill>
                <a:hlinkClick r:id="rId7"/>
              </a:rPr>
              <a:t>https://drive.google.com/drive/folders/19MTUo0W0-2lUwI0l-_y66wtg8IQAaqWd?usp=sharing</a:t>
            </a:r>
            <a:endParaRPr sz="1000"/>
          </a:p>
          <a:p>
            <a:pPr indent="0" lvl="0" marL="0" rtl="0" algn="l">
              <a:spcBef>
                <a:spcPts val="0"/>
              </a:spcBef>
              <a:spcAft>
                <a:spcPts val="0"/>
              </a:spcAft>
              <a:buNone/>
            </a:pPr>
            <a:r>
              <a:rPr lang="en" sz="1000" u="sng">
                <a:solidFill>
                  <a:schemeClr val="hlink"/>
                </a:solidFill>
                <a:hlinkClick r:id="rId8"/>
              </a:rPr>
              <a:t>https://drive.google.com/drive/folders/1-FVBDkwPBknBavqmSoiC3962KZAOGOSG?usp=sharing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https://drive.google.com/file/d/13FEqMU8tqfWCbQquqFn89zUfZ1CBVqm-/view?usp=sharing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https://docs.google.com/spreadsheets/d/1wPWac6UXW72WiHQ3msSOrrqfTVbcssrgwqAPwNmt1mI/edit?usp=sharing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https://docs.google.com/spreadsheet/pub?key=1wPWac6UXW72WiHQ3msSOrrqfTVbcssrgwqAPwNmt1mI</a:t>
            </a:r>
            <a:endParaRPr sz="1000"/>
          </a:p>
          <a:p>
            <a:pPr indent="0" lvl="0" marL="0" rtl="0" algn="l">
              <a:spcBef>
                <a:spcPts val="0"/>
              </a:spcBef>
              <a:spcAft>
                <a:spcPts val="0"/>
              </a:spcAft>
              <a:buNone/>
            </a:pPr>
            <a:r>
              <a:rPr lang="en" sz="1000" u="sng">
                <a:solidFill>
                  <a:schemeClr val="hlink"/>
                </a:solidFill>
                <a:hlinkClick r:id="rId13"/>
              </a:rPr>
              <a:t>https://docs.google.com/spreadsheets/d/1wPWac6UXW72WiHQ3msSOrrqfTVbcssrgwqAPwNmt1mI/pubhtml</a:t>
            </a:r>
            <a:endParaRPr sz="1000"/>
          </a:p>
          <a:p>
            <a:pPr indent="0" lvl="0" marL="0" rtl="0" algn="l">
              <a:spcBef>
                <a:spcPts val="0"/>
              </a:spcBef>
              <a:spcAft>
                <a:spcPts val="0"/>
              </a:spcAft>
              <a:buNone/>
            </a:pPr>
            <a:r>
              <a:rPr lang="en" sz="1000" u="sng">
                <a:solidFill>
                  <a:schemeClr val="hlink"/>
                </a:solidFill>
                <a:hlinkClick r:id="rId14"/>
              </a:rPr>
              <a:t>https://docs.google.com/spreadsheets/d/1wPWac6UXW72WiHQ3msSOrrqfTVbcssrgwqAPwNmt1mI/pub</a:t>
            </a:r>
            <a:endParaRPr sz="1000"/>
          </a:p>
          <a:p>
            <a:pPr indent="0" lvl="0" marL="0" rtl="0" algn="l">
              <a:spcBef>
                <a:spcPts val="0"/>
              </a:spcBef>
              <a:spcAft>
                <a:spcPts val="0"/>
              </a:spcAft>
              <a:buNone/>
            </a:pPr>
            <a:r>
              <a:rPr lang="en" sz="1000" u="sng">
                <a:solidFill>
                  <a:schemeClr val="hlink"/>
                </a:solidFill>
                <a:hlinkClick r:id="rId15"/>
              </a:rPr>
              <a:t>https://docs.google.com/spreadsheets/d/1wPWac6UXW72WiHQ3msSOrrqfTVbcssrgwqAPwNmt1mI/view</a:t>
            </a:r>
            <a:endParaRPr sz="1000"/>
          </a:p>
          <a:p>
            <a:pPr indent="0" lvl="0" marL="0" rtl="0" algn="l">
              <a:spcBef>
                <a:spcPts val="0"/>
              </a:spcBef>
              <a:spcAft>
                <a:spcPts val="0"/>
              </a:spcAft>
              <a:buNone/>
            </a:pPr>
            <a:r>
              <a:rPr lang="en" sz="1000" u="sng">
                <a:solidFill>
                  <a:schemeClr val="hlink"/>
                </a:solidFill>
                <a:hlinkClick r:id="rId16"/>
              </a:rPr>
              <a:t>https://docs.google.com/forms/d/1xWsZDmztQsiIMHcFyEw45F9FKfnyUCVNaUcltDlYG1k/edit?usp=sharing</a:t>
            </a:r>
            <a:endParaRPr sz="1000"/>
          </a:p>
          <a:p>
            <a:pPr indent="0" lvl="0" marL="0" rtl="0" algn="l">
              <a:spcBef>
                <a:spcPts val="0"/>
              </a:spcBef>
              <a:spcAft>
                <a:spcPts val="0"/>
              </a:spcAft>
              <a:buNone/>
            </a:pPr>
            <a:r>
              <a:rPr lang="en" sz="1000" u="sng">
                <a:solidFill>
                  <a:schemeClr val="hlink"/>
                </a:solidFill>
                <a:hlinkClick r:id="rId17"/>
              </a:rPr>
              <a:t>https://docs.google.com/drawings/d/1286VxJkT-XuIYFKxB1ijMVUlOr5y7QmTDpwy-RdE4FI/edit?usp=sharing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https://docs.google.com/document/d/1uTUEX1mh-8qPhKwXAqI2PsSf_wg8Scfp2QdfALs1d68/edit?usp=sharing</a:t>
            </a:r>
            <a:endParaRPr sz="1000"/>
          </a:p>
          <a:p>
            <a:pPr indent="0" lvl="0" marL="0" rtl="0" algn="l">
              <a:spcBef>
                <a:spcPts val="0"/>
              </a:spcBef>
              <a:spcAft>
                <a:spcPts val="0"/>
              </a:spcAft>
              <a:buNone/>
            </a:pPr>
            <a:r>
              <a:rPr lang="en" sz="1000" u="sng">
                <a:solidFill>
                  <a:schemeClr val="hlink"/>
                </a:solidFill>
                <a:hlinkClick r:id="rId21"/>
              </a:rPr>
              <a:t>https://docs.google.com/document/d/1uTUEX1mh-8qPhKwXAqI2PsSf_wg8Scfp2QdfALs1d68/pub</a:t>
            </a:r>
            <a:endParaRPr sz="1000"/>
          </a:p>
          <a:p>
            <a:pPr indent="0" lvl="0" marL="0" rtl="0" algn="l">
              <a:spcBef>
                <a:spcPts val="0"/>
              </a:spcBef>
              <a:spcAft>
                <a:spcPts val="0"/>
              </a:spcAft>
              <a:buNone/>
            </a:pPr>
            <a:r>
              <a:rPr lang="en" sz="1000" u="sng">
                <a:solidFill>
                  <a:schemeClr val="hlink"/>
                </a:solidFill>
                <a:hlinkClick r:id="rId22"/>
              </a:rPr>
              <a:t>https://docs.google.com/document/d/1uTUEX1mh-8qPhKwXAqI2PsSf_wg8Scfp2QdfALs1d68/view</a:t>
            </a:r>
            <a:endParaRPr sz="1000"/>
          </a:p>
          <a:p>
            <a:pPr indent="0" lvl="0" marL="0" rtl="0" algn="l">
              <a:spcBef>
                <a:spcPts val="0"/>
              </a:spcBef>
              <a:spcAft>
                <a:spcPts val="0"/>
              </a:spcAft>
              <a:buNone/>
            </a:pPr>
            <a:r>
              <a:rPr lang="en" sz="1000" u="sng">
                <a:solidFill>
                  <a:schemeClr val="hlink"/>
                </a:solidFill>
                <a:hlinkClick r:id="rId23"/>
              </a:rPr>
              <a:t>https://docs.google.com/presentation/d/17WPDLuvcmRucLX-WnsvOM8TXcs18dp0ev9ZtfqhFATo/edit?usp=sharing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https://docs.google.com/presentation/d/17WPDLuvcmRucLX-WnsvOM8TXcs18dp0ev9ZtfqhFATo/pub?start=true&amp;loop=true&amp;delayms=3000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https://docs.google.com/presentation/d/17WPDLuvcmRucLX-WnsvOM8TXcs18dp0ev9ZtfqhFATo/view</a:t>
            </a:r>
            <a:endParaRPr sz="1000"/>
          </a:p>
          <a:p>
            <a:pPr indent="0" lvl="0" marL="0" rtl="0" algn="l">
              <a:spcBef>
                <a:spcPts val="0"/>
              </a:spcBef>
              <a:spcAft>
                <a:spcPts val="0"/>
              </a:spcAft>
              <a:buNone/>
            </a:pPr>
            <a:r>
              <a:rPr lang="en" sz="1000" u="sng">
                <a:solidFill>
                  <a:schemeClr val="hlink"/>
                </a:solidFill>
                <a:hlinkClick r:id="rId26"/>
              </a:rPr>
              <a:t>https://docs.google.com/presentation/d/17WPDLuvcmRucLX-WnsvOM8TXcs18dp0ev9ZtfqhFATo/htmlpresent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212365598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212365598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2123655983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2123655983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 booth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2123655983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2123655983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2123655983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2123655983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2123655983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2123655983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2123655983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2123655983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2123655983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2123655983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https://drive.google.com/drive/folders/1loXgXNoE0I-RUbZWpLffER06fJ9YMdyE?usp=sharing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https://drive.google.com/drive/folders/1qc6tVCQqRXXF0EGfi8RbKLRrO9F6ABHu?usp=sharing</a:t>
            </a:r>
            <a:endParaRPr sz="1000"/>
          </a:p>
          <a:p>
            <a:pPr indent="0" lvl="0" marL="0" rtl="0" algn="l">
              <a:spcBef>
                <a:spcPts val="0"/>
              </a:spcBef>
              <a:spcAft>
                <a:spcPts val="0"/>
              </a:spcAft>
              <a:buNone/>
            </a:pPr>
            <a:r>
              <a:rPr lang="en" sz="1000" u="sng">
                <a:solidFill>
                  <a:schemeClr val="hlink"/>
                </a:solidFill>
                <a:hlinkClick r:id="rId6"/>
              </a:rPr>
              <a:t>https://drive.google.com/drive/folders/1N1PP73u5W5tC4VkDr9BUmz7gKxZ71_ZR?usp=sharing</a:t>
            </a:r>
            <a:endParaRPr sz="1000"/>
          </a:p>
          <a:p>
            <a:pPr indent="0" lvl="0" marL="0" rtl="0" algn="l">
              <a:spcBef>
                <a:spcPts val="0"/>
              </a:spcBef>
              <a:spcAft>
                <a:spcPts val="0"/>
              </a:spcAft>
              <a:buNone/>
            </a:pPr>
            <a:r>
              <a:rPr lang="en" sz="1000" u="sng">
                <a:solidFill>
                  <a:schemeClr val="hlink"/>
                </a:solidFill>
                <a:hlinkClick r:id="rId7"/>
              </a:rPr>
              <a:t>https://drive.google.com/drive/folders/19MTUo0W0-2lUwI0l-_y66wtg8IQAaqWd?usp=sharing</a:t>
            </a:r>
            <a:endParaRPr sz="1000"/>
          </a:p>
          <a:p>
            <a:pPr indent="0" lvl="0" marL="0" rtl="0" algn="l">
              <a:spcBef>
                <a:spcPts val="0"/>
              </a:spcBef>
              <a:spcAft>
                <a:spcPts val="0"/>
              </a:spcAft>
              <a:buNone/>
            </a:pPr>
            <a:r>
              <a:rPr lang="en" sz="1000" u="sng">
                <a:solidFill>
                  <a:schemeClr val="hlink"/>
                </a:solidFill>
                <a:hlinkClick r:id="rId8"/>
              </a:rPr>
              <a:t>https://drive.google.com/drive/folders/1-FVBDkwPBknBavqmSoiC3962KZAOGOSG?usp=sharing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https://drive.google.com/file/d/13FEqMU8tqfWCbQquqFn89zUfZ1CBVqm-/view?usp=sharing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https://docs.google.com/spreadsheets/d/1wPWac6UXW72WiHQ3msSOrrqfTVbcssrgwqAPwNmt1mI/edit?usp=sharing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https://docs.google.com/spreadsheet/pub?key=1wPWac6UXW72WiHQ3msSOrrqfTVbcssrgwqAPwNmt1mI</a:t>
            </a:r>
            <a:endParaRPr sz="1000"/>
          </a:p>
          <a:p>
            <a:pPr indent="0" lvl="0" marL="0" rtl="0" algn="l">
              <a:spcBef>
                <a:spcPts val="0"/>
              </a:spcBef>
              <a:spcAft>
                <a:spcPts val="0"/>
              </a:spcAft>
              <a:buNone/>
            </a:pPr>
            <a:r>
              <a:rPr lang="en" sz="1000" u="sng">
                <a:solidFill>
                  <a:schemeClr val="hlink"/>
                </a:solidFill>
                <a:hlinkClick r:id="rId13"/>
              </a:rPr>
              <a:t>https://docs.google.com/spreadsheets/d/1wPWac6UXW72WiHQ3msSOrrqfTVbcssrgwqAPwNmt1mI/pubhtml</a:t>
            </a:r>
            <a:endParaRPr sz="1000"/>
          </a:p>
          <a:p>
            <a:pPr indent="0" lvl="0" marL="0" rtl="0" algn="l">
              <a:spcBef>
                <a:spcPts val="0"/>
              </a:spcBef>
              <a:spcAft>
                <a:spcPts val="0"/>
              </a:spcAft>
              <a:buNone/>
            </a:pPr>
            <a:r>
              <a:rPr lang="en" sz="1000" u="sng">
                <a:solidFill>
                  <a:schemeClr val="hlink"/>
                </a:solidFill>
                <a:hlinkClick r:id="rId14"/>
              </a:rPr>
              <a:t>https://docs.google.com/spreadsheets/d/1wPWac6UXW72WiHQ3msSOrrqfTVbcssrgwqAPwNmt1mI/pub</a:t>
            </a:r>
            <a:endParaRPr sz="1000"/>
          </a:p>
          <a:p>
            <a:pPr indent="0" lvl="0" marL="0" rtl="0" algn="l">
              <a:spcBef>
                <a:spcPts val="0"/>
              </a:spcBef>
              <a:spcAft>
                <a:spcPts val="0"/>
              </a:spcAft>
              <a:buNone/>
            </a:pPr>
            <a:r>
              <a:rPr lang="en" sz="1000" u="sng">
                <a:solidFill>
                  <a:schemeClr val="hlink"/>
                </a:solidFill>
                <a:hlinkClick r:id="rId15"/>
              </a:rPr>
              <a:t>https://docs.google.com/spreadsheets/d/1wPWac6UXW72WiHQ3msSOrrqfTVbcssrgwqAPwNmt1mI/view</a:t>
            </a:r>
            <a:endParaRPr sz="1000"/>
          </a:p>
          <a:p>
            <a:pPr indent="0" lvl="0" marL="0" rtl="0" algn="l">
              <a:spcBef>
                <a:spcPts val="0"/>
              </a:spcBef>
              <a:spcAft>
                <a:spcPts val="0"/>
              </a:spcAft>
              <a:buNone/>
            </a:pPr>
            <a:r>
              <a:rPr lang="en" sz="1000" u="sng">
                <a:solidFill>
                  <a:schemeClr val="hlink"/>
                </a:solidFill>
                <a:hlinkClick r:id="rId16"/>
              </a:rPr>
              <a:t>https://docs.google.com/forms/d/1xWsZDmztQsiIMHcFyEw45F9FKfnyUCVNaUcltDlYG1k/edit?usp=sharing</a:t>
            </a:r>
            <a:endParaRPr sz="1000"/>
          </a:p>
          <a:p>
            <a:pPr indent="0" lvl="0" marL="0" rtl="0" algn="l">
              <a:spcBef>
                <a:spcPts val="0"/>
              </a:spcBef>
              <a:spcAft>
                <a:spcPts val="0"/>
              </a:spcAft>
              <a:buNone/>
            </a:pPr>
            <a:r>
              <a:rPr lang="en" sz="1000" u="sng">
                <a:solidFill>
                  <a:schemeClr val="hlink"/>
                </a:solidFill>
                <a:hlinkClick r:id="rId17"/>
              </a:rPr>
              <a:t>https://docs.google.com/drawings/d/1286VxJkT-XuIYFKxB1ijMVUlOr5y7QmTDpwy-RdE4FI/edit?usp=sharing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https://docs.google.com/document/d/1uTUEX1mh-8qPhKwXAqI2PsSf_wg8Scfp2QdfALs1d68/edit?usp=sharing</a:t>
            </a:r>
            <a:endParaRPr sz="1000"/>
          </a:p>
          <a:p>
            <a:pPr indent="0" lvl="0" marL="0" rtl="0" algn="l">
              <a:spcBef>
                <a:spcPts val="0"/>
              </a:spcBef>
              <a:spcAft>
                <a:spcPts val="0"/>
              </a:spcAft>
              <a:buNone/>
            </a:pPr>
            <a:r>
              <a:rPr lang="en" sz="1000" u="sng">
                <a:solidFill>
                  <a:schemeClr val="hlink"/>
                </a:solidFill>
                <a:hlinkClick r:id="rId21"/>
              </a:rPr>
              <a:t>https://docs.google.com/document/d/1uTUEX1mh-8qPhKwXAqI2PsSf_wg8Scfp2QdfALs1d68/pub</a:t>
            </a:r>
            <a:endParaRPr sz="1000"/>
          </a:p>
          <a:p>
            <a:pPr indent="0" lvl="0" marL="0" rtl="0" algn="l">
              <a:spcBef>
                <a:spcPts val="0"/>
              </a:spcBef>
              <a:spcAft>
                <a:spcPts val="0"/>
              </a:spcAft>
              <a:buNone/>
            </a:pPr>
            <a:r>
              <a:rPr lang="en" sz="1000" u="sng">
                <a:solidFill>
                  <a:schemeClr val="hlink"/>
                </a:solidFill>
                <a:hlinkClick r:id="rId22"/>
              </a:rPr>
              <a:t>https://docs.google.com/document/d/1uTUEX1mh-8qPhKwXAqI2PsSf_wg8Scfp2QdfALs1d68/view</a:t>
            </a:r>
            <a:endParaRPr sz="1000"/>
          </a:p>
          <a:p>
            <a:pPr indent="0" lvl="0" marL="0" rtl="0" algn="l">
              <a:spcBef>
                <a:spcPts val="0"/>
              </a:spcBef>
              <a:spcAft>
                <a:spcPts val="0"/>
              </a:spcAft>
              <a:buNone/>
            </a:pPr>
            <a:r>
              <a:rPr lang="en" sz="1000" u="sng">
                <a:solidFill>
                  <a:schemeClr val="hlink"/>
                </a:solidFill>
                <a:hlinkClick r:id="rId23"/>
              </a:rPr>
              <a:t>https://docs.google.com/presentation/d/17WPDLuvcmRucLX-WnsvOM8TXcs18dp0ev9ZtfqhFATo/edit?usp=sharing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https://docs.google.com/presentation/d/17WPDLuvcmRucLX-WnsvOM8TXcs18dp0ev9ZtfqhFATo/pub?start=true&amp;loop=true&amp;delayms=3000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https://docs.google.com/presentation/d/17WPDLuvcmRucLX-WnsvOM8TXcs18dp0ev9ZtfqhFATo/view</a:t>
            </a:r>
            <a:endParaRPr sz="1000"/>
          </a:p>
          <a:p>
            <a:pPr indent="0" lvl="0" marL="0" rtl="0" algn="l">
              <a:spcBef>
                <a:spcPts val="0"/>
              </a:spcBef>
              <a:spcAft>
                <a:spcPts val="0"/>
              </a:spcAft>
              <a:buNone/>
            </a:pPr>
            <a:r>
              <a:rPr lang="en" sz="1000" u="sng">
                <a:solidFill>
                  <a:schemeClr val="hlink"/>
                </a:solidFill>
                <a:hlinkClick r:id="rId26"/>
              </a:rPr>
              <a:t>https://docs.google.com/presentation/d/17WPDLuvcmRucLX-WnsvOM8TXcs18dp0ev9ZtfqhFATo/htmlpresent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2123655983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2123655983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 booth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12365598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12365598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12365598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12365598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212365598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212365598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 booth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2123655983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212365598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212365598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212365598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212365598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212365598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2123655983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2123655983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212365598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212365598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 a photo booth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uTUEX1mh-8qPhKwXAqI2PsSf_wg8Scfp2QdfALs1d68/pub" TargetMode="External"/><Relationship Id="rId21" Type="http://schemas.openxmlformats.org/officeDocument/2006/relationships/hyperlink" Target="https://docs.google.com/document/d/1uTUEX1mh-8qPhKwXAqI2PsSf_wg8Scfp2QdfALs1d68/edit?usp=sharing" TargetMode="External"/><Relationship Id="rId24" Type="http://schemas.openxmlformats.org/officeDocument/2006/relationships/hyperlink" Target="https://docs.google.com/presentation/d/17WPDLuvcmRucLX-WnsvOM8TXcs18dp0ev9ZtfqhFATo/edit?usp=sharing" TargetMode="External"/><Relationship Id="rId23" Type="http://schemas.openxmlformats.org/officeDocument/2006/relationships/hyperlink" Target="https://docs.google.com/document/d/1uTUEX1mh-8qPhKwXAqI2PsSf_wg8Scfp2QdfALs1d68/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loXgXNoE0I-RUbZWpLffER06fJ9YMdyE?usp=sharing" TargetMode="External"/><Relationship Id="rId9" Type="http://schemas.openxmlformats.org/officeDocument/2006/relationships/hyperlink" Target="https://drive.google.com/drive/folders/1-FVBDkwPBknBavqmSoiC3962KZAOGOSG?usp=sharing" TargetMode="External"/><Relationship Id="rId26" Type="http://schemas.openxmlformats.org/officeDocument/2006/relationships/hyperlink" Target="https://docs.google.com/presentation/d/17WPDLuvcmRucLX-WnsvOM8TXcs18dp0ev9ZtfqhFATo/view" TargetMode="External"/><Relationship Id="rId25" Type="http://schemas.openxmlformats.org/officeDocument/2006/relationships/hyperlink" Target="https://docs.google.com/presentation/d/17WPDLuvcmRucLX-WnsvOM8TXcs18dp0ev9ZtfqhFATo/pub?start=true&amp;loop=true&amp;delayms=3000" TargetMode="External"/><Relationship Id="rId28" Type="http://schemas.openxmlformats.org/officeDocument/2006/relationships/hyperlink" Target="https://docs.google.com/presentation/d/17WPDLuvcmRucLX-WnsvOM8TXcs18dp0ev9ZtfqhFATo/edit?usp=drivesdk" TargetMode="External"/><Relationship Id="rId27" Type="http://schemas.openxmlformats.org/officeDocument/2006/relationships/hyperlink" Target="https://docs.google.com/presentation/d/17WPDLuvcmRucLX-WnsvOM8TXcs18dp0ev9ZtfqhFATo/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qc6tVCQqRXXF0EGfi8RbKLRrO9F6ABHu?usp=sharing" TargetMode="External"/><Relationship Id="rId29" Type="http://schemas.openxmlformats.org/officeDocument/2006/relationships/image" Target="../media/image3.png"/><Relationship Id="rId7" Type="http://schemas.openxmlformats.org/officeDocument/2006/relationships/hyperlink" Target="https://drive.google.com/drive/folders/1N1PP73u5W5tC4VkDr9BUmz7gKxZ71_ZR?usp=sharing" TargetMode="External"/><Relationship Id="rId8" Type="http://schemas.openxmlformats.org/officeDocument/2006/relationships/hyperlink" Target="https://drive.google.com/drive/folders/19MTUo0W0-2lUwI0l-_y66wtg8IQAaqWd?usp=sharing" TargetMode="External"/><Relationship Id="rId11" Type="http://schemas.openxmlformats.org/officeDocument/2006/relationships/hyperlink" Target="https://drive.google.com/file/d/13FEqMU8tqfWCbQquqFn89zUfZ1CBVqm-/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wPWac6UXW72WiHQ3msSOrrqfTVbcssrgwqAPwNmt1mI" TargetMode="External"/><Relationship Id="rId12" Type="http://schemas.openxmlformats.org/officeDocument/2006/relationships/hyperlink" Target="https://docs.google.com/spreadsheets/d/1wPWac6UXW72WiHQ3msSOrrqfTVbcssrgwqAPwNmt1mI/edit?usp=sharing" TargetMode="External"/><Relationship Id="rId15" Type="http://schemas.openxmlformats.org/officeDocument/2006/relationships/hyperlink" Target="https://docs.google.com/spreadsheets/d/1wPWac6UXW72WiHQ3msSOrrqfTVbcssrgwqAPwNmt1mI/pub" TargetMode="External"/><Relationship Id="rId14" Type="http://schemas.openxmlformats.org/officeDocument/2006/relationships/hyperlink" Target="https://docs.google.com/spreadsheets/d/1wPWac6UXW72WiHQ3msSOrrqfTVbcssrgwqAPwNmt1mI/pubhtml" TargetMode="External"/><Relationship Id="rId17" Type="http://schemas.openxmlformats.org/officeDocument/2006/relationships/hyperlink" Target="https://docs.google.com/forms/d/1xWsZDmztQsiIMHcFyEw45F9FKfnyUCVNaUcltDlYG1k/edit?usp=sharing" TargetMode="External"/><Relationship Id="rId16" Type="http://schemas.openxmlformats.org/officeDocument/2006/relationships/hyperlink" Target="https://docs.google.com/spreadsheets/d/1wPWac6UXW72WiHQ3msSOrrqfTVbcssrgwqAPwNmt1mI/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286VxJkT-XuIYFKxB1ijMVUlOr5y7QmTDpwy-RdE4FI/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7WPDLuvcmRucLX-WnsvOM8TXcs18dp0ev9ZtfqhFATo/edit?usp=drivesd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3.jpg"/><Relationship Id="rId6" Type="http://schemas.openxmlformats.org/officeDocument/2006/relationships/hyperlink" Target="https://docs.google.com/presentation/d/17WPDLuvcmRucLX-WnsvOM8TXcs18dp0ev9ZtfqhFATo/edit?usp=drivesdk" TargetMode="External"/><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16.jpg"/><Relationship Id="rId6" Type="http://schemas.openxmlformats.org/officeDocument/2006/relationships/hyperlink" Target="https://docs.google.com/presentation/d/17WPDLuvcmRucLX-WnsvOM8TXcs18dp0ev9ZtfqhFATo/edit?usp=drivesdk" TargetMode="External"/><Relationship Id="rId7"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12.jpg"/><Relationship Id="rId6" Type="http://schemas.openxmlformats.org/officeDocument/2006/relationships/hyperlink" Target="https://docs.google.com/presentation/d/17WPDLuvcmRucLX-WnsvOM8TXcs18dp0ev9ZtfqhFATo/edit?usp=drivesdk" TargetMode="External"/><Relationship Id="rId7"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15.jpg"/><Relationship Id="rId6" Type="http://schemas.openxmlformats.org/officeDocument/2006/relationships/hyperlink" Target="https://docs.google.com/presentation/d/17WPDLuvcmRucLX-WnsvOM8TXcs18dp0ev9ZtfqhFATo/edit?usp=drivesdk" TargetMode="External"/><Relationship Id="rId7"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3.jpg"/><Relationship Id="rId6" Type="http://schemas.openxmlformats.org/officeDocument/2006/relationships/hyperlink" Target="https://docs.google.com/presentation/d/17WPDLuvcmRucLX-WnsvOM8TXcs18dp0ev9ZtfqhFATo/edit?usp=drivesdk" TargetMode="External"/><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7WPDLuvcmRucLX-WnsvOM8TXcs18dp0ev9ZtfqhFATo/edit?usp=drivesdk" TargetMode="External"/><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7WPDLuvcmRucLX-WnsvOM8TXcs18dp0ev9ZtfqhFATo/edit?usp=drivesd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7WPDLuvcmRucLX-WnsvOM8TXcs18dp0ev9ZtfqhFATo/edit?usp=drivesd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7.jpg"/><Relationship Id="rId5" Type="http://schemas.openxmlformats.org/officeDocument/2006/relationships/hyperlink" Target="https://docs.google.com/presentation/d/17WPDLuvcmRucLX-WnsvOM8TXcs18dp0ev9ZtfqhFATo/edit?usp=drivesdk" TargetMode="External"/><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21.jpg"/><Relationship Id="rId5" Type="http://schemas.openxmlformats.org/officeDocument/2006/relationships/hyperlink" Target="https://docs.google.com/presentation/d/17WPDLuvcmRucLX-WnsvOM8TXcs18dp0ev9ZtfqhFATo/edit?usp=drivesdk" TargetMode="External"/><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7WPDLuvcmRucLX-WnsvOM8TXcs18dp0ev9ZtfqhFATo/edit?usp=drivesd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rent a photo booth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rent a photo booth Culver City" id="114" name="Google Shape;114;p22" title="rent a photo booth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ent a photo booth Culver City" id="121" name="Google Shape;121;p23" title="rent a photo 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 booth Culver City" id="128" name="Google Shape;128;p24" title="rent a photo 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 booth Culver City" id="135" name="Google Shape;135;p25" title="rent a photo 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 booth Culver City" id="142" name="Google Shape;142;p26" title="rent a photo 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 booth Culver City" id="149" name="Google Shape;149;p27" title="rent a photo 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 a photo booth Culver City" id="156" name="Google Shape;156;p28" title="rent a photo booth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rent a photo booth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ent a photo booth Culver City" id="60" name="Google Shape;60;p14" title="rent a photo booth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ent a photo booth Culver City" id="65" name="Google Shape;65;p15" title="rent a photo booth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rent a photo booth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taking into consideration Dining out, not all 360 video booth rentals near San Gabriel are similar. considering our best setting photo booth services, we hand crafted the best setting spinner platform and slow endeavor video gear to create positive your slomo Videos are the best in al of San Gabriel and the 626 area. Our right of entry expose Photo Booths, Selfie Stations, Video booths and 360 Photo Booths are really one of a kind, and are crafted using single-handedly the best materials not far off from Los Angeles. Unlike the lower feel made in China booths that are a dime a dozen, our unique booths are handcrafted, professionally made and will look fabulous at your next-door thing on the subject of San Gabriel. Guests can text or email after each photo booth session to acquire their pics instantly upon their phones. Guests can as a consequence Text and Email the photos and boomerang GIFs at the booth using our simple to use Photo Booth software. We on your own use the best mood multimedia equipment that offers the best for deeds in Los Angeles and have the funds for High-end like social media integration and {} we are a photo entertainment company that specializes in studio lighting techniques. Our photo booth Pictures are the highest tone in Los Angeles and all of orangey County, are in focus and definite bearing in mind proper studio lighting. We in addition to find the money for the agreed best in unique or custom options to customize the print designs using your brand, logo and theme. We have a big selection of backdrops that are some of the finest available, and will offer a great and fun pretentiousness to make smile for any occasion Our 360 booths are a good ice breaker for guests here in the San Gabriel Valley, and we have a bunch of substitute looks to be in agreement your 626 event. Also, the customer assist experience we have the funds for guaranteed to make your corporate event, wedding or further occasion unforgettable, and to save the photo booth fun for you and your guests. Lastly, while creating lasting memories, we will create certain youll acquire lab-quality photos from the get into freshen photo booth. You have a huge number of possibilities for your adjacent photo booth rentals here in San Gabriel, and is a absolute fit for any matter type. Our Photo booths create a customized experience for any event,and Best Photo Booths Fun For all Ages and we honor Winning relieve that is unmatched. The character of the photo kiosk is super important; after all, you dont want an unprofessional-looking photo booth at your adjacent event! We dwell on to find the money for our customers a astounding photo experience and we are Southern California's premier special thing photo booth company, lucky Frog Photo Booth is the Los Angeles and yellowish-brown County area's premier photo booth rental company that is tailor-made for concentration and photo entertainment. Each matter has its lasting memories, and we will make determined everything gets custom tailored to your thing needs. Our 360 Photo Booth is very unique and handcrafted in the USA, and will increase upon a unique supplement to just more or less any event: We will be glad to mosey you through the booking process, we will go as far away as humanly attainable to create your situation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clip that is fun to make, and animates a series of photos into one moving picture. GIF selfie kiosks both create use of boomerangs to create a video loop or take over a chain of pix in a burst to generate a GIF or boomerang video. {} {} Photo kiosks will allow more associations in the same way as your celebration visitors and make a sharable video that everybody can enjoy instantly. Slow-mo changes everything in the video, in view of that even a little leisure interest can look super cool. in imitation of many other technologies, a slo mo video was past reserved and no-one else for film studios, however it has now made its way to a photo booth rental. {} {} Relive captured matter videos together along following your contacts or pronounce the videos online for all your followers to enjoy.Choose the maximum adequate area on your video booth setup; usually in this area 15 ft x 15 ft works great. {} Your video booth setup needs to be located gone no obstructions in its area. Our 360 photo booth rental is more than just a suitable door expose photo booth; It will meet the expense of a unique video experience and permit you to take over your thing in a comprehensive additional way. {} Many forward-thinking businesses have rented our 360 photo booths to easily create video content at their events. {} {} {}&amp;nbsp;Regardless of the business type, the 360 video booth gives a one-of-a-kind experience for any event; Thanksgiving Parties, Office get-togethers, Corporate Functions, relations Christmas parties, Company Parties, Holiday Events, Santa Celebrations, Hanukkah Parties just to reveal a few. {} Your plan should be to have enough money issue guests an experience they can easily allocation and renting a 360 photo booth assistance is one of the most fun ways for you to level happening any event. In the age of Tiktock and stories, video content is taking higher than social media, considering lots more assimilation coming from a video say vs photos. as soon as many tawny County issue planners these days, you may be wondering how to occupy a immediate video at your concern for attendees to allowance instantly. After show some research, you may have realized that hiring a professional video team is too costly and the production time takes weeks if not months to fabricate vibes video content. Using huge video lights, production equipment, and the production team that runs them can be utterly intimidating to the participants who are not used to living thing in tummy of a professional camera. Our Viral Video Photo Booth is the ideal solution for orangey County issue planners who compulsion to create fascinating user-generated videos for social media and develop them in real time. Social Media is every very nearly feint things fast, and lets perspective it, not everyone is a wiz at creating branded videos similar to their phones. Our Viral Video Photo Booth is the ideal method that provides a convenient pretentiousness to instantly take over buzz-worthy video clips at business events, weddings, and parties. Videos are currently the top-ranking content upon social media platforms because they keep people engaged longer than other types of content such as photos of food or their pets. People adore to watch videos on their phones on social media platforms such as TikTok, Instagram Reels, YouTube shorts, and Facebook Stories just to state a few. As a result, social media algorithms are much more likely to rank your videos toward the top, giving you more opportunities to market your brand or capture a larger audience. {} A video photo booth will please your guest behind mood party entertainment and present them the opportunity to portion well-ventilated extra content later than your company branding. {} Our viral video photo booth allows you to engage with your guests in a whole extra pretension by capturing videos using fun and interactive kiosks at your situation rather than a large video production crew. Our viral video photo booth provides a unique video experience that can be set up at every second types of events including your next: Birthday Party, Brand Activation, OC Corporate Event, ocher County Red carpet Gala, Wedding, Baby Shower, Wedding Anniversary, raptness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rent a photo booth Culver City" id="73" name="Google Shape;73;p16" title="rent a photo booth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ent a photo booth Culver City" id="80" name="Google Shape;80;p17" title="rent a photo 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rent a photo booth Culver City</a:t>
            </a:r>
            <a:endParaRPr sz="800"/>
          </a:p>
          <a:p>
            <a:pPr indent="0" lvl="0" marL="0" rtl="0" algn="l">
              <a:spcBef>
                <a:spcPts val="0"/>
              </a:spcBef>
              <a:spcAft>
                <a:spcPts val="0"/>
              </a:spcAft>
              <a:buNone/>
            </a:pPr>
            <a:r>
              <a:t/>
            </a:r>
            <a:endParaRPr sz="800"/>
          </a:p>
        </p:txBody>
      </p:sp>
      <p:pic>
        <p:nvPicPr>
          <p:cNvPr descr="rent a photo booth Culver City" id="87" name="Google Shape;87;p18" title="rent a photo 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in the manner of Dining out, not all 360 video booth rentals close San Gabriel are similar. behind our best quality photo booth services, we hand crafted the best setting spinner platform and slow action video gear to create definite your slomo Videos are the best in al of San Gabriel and the 626 area. Our retrieve air Photo Booths, Selfie Stations, Video booths and 360 Photo Booths are essentially one of a kind, and are crafted using and no-one else the best materials in relation to Los Angeles. Unlike the subjugate quality made in China booths that are a dime a dozen, our unique booths are handcrafted, professionally made and will see fantastic at your next business roughly speaking San Gabriel. Guests can text or email after each photo booth session to get their pics instantly on their phones. Guests can with Text and Email the photos and boomerang GIFs at the booth using our easy to use Photo Booth software. We isolated use the best environment multimedia equipment that offers the best for comings and goings in Los Angeles and have the funds for High-end like social media integration and {} we are a photo entertainment company that specializes in studio lighting techniques. Our photo booth Pictures are the highest atmosphere in Los Angeles and every of yellow County, are in focus and positive subsequent to proper studio lighting. We along with present the entirely best in unique or custom options to customize the print designs using your brand, logo and theme. We have a big selection of backdrops that are some of the finest available, and will have the funds for a great and fun artifice to absorb for any occasion Our 360 booths are a great ice breaker for guests here in the San Gabriel Valley, and we have a bunch of alternative looks to get along with your 626 event. Also, the customer support experience we allow guaranteed to make your corporate event, wedding or supplementary occasion unforgettable, and to keep the photo booth fun for you and your guests. Lastly, though creating lasting memories, we will make clear youll get lab-quality photos from the entrance expose photo booth. You have a big number of possibilities for your adjacent photo booth rentals here in San Gabriel, and is a absolute fit for any business type. Our Photo booths create a customized experience for any event,&#10;and Best Photo Booths Fun For every Ages and we great compliment Winning help that is unmatched. The feel of the photo kiosk is super important; after all, you dont want an unprofessional-looking photo booth at your next event! We worry to give our customers a extraordinary photo experience and we are Southern California's premier special matter photo booth company, lucky Frog Photo Booth is the Los Angeles and orangey County area's premier photo booth rental company that is tailor-made for interest and photo entertainment. Each concern has its lasting memories, and we will make distinct all gets custom tailored to your thing needs. Our 360 Photo Booth is no question unique and handcrafted in the USA, and will grow upon a unique adjunct to just just about any event: We will be glad to stroll you through the booking process, we will go as far as humanly feasible to make your concern happen.&#10;&#10;&#10;&#10;&#10;&#10;&#10;&#10;&#10;&#10;&#10;&#10;A GIF is a fun, short, looping video cut that is fun to make, and animates a series of photos into one upsetting picture. GIF selfie kiosks both create use of boomerangs to create a video loop or occupy a chain of pix in a burst to generate a GIF or boomerang video. {} {} Photo kiosks will allow more associations taking into account your celebration visitors and make a sharable video that everybody can enjoy instantly. Slow-mo changes all in the video, suitably even a small bustle can look super cool. behind many other technologies, a slo mo video was in the past reserved lonesome for film studios, however it has now made its exaggeration to a photo booth rental. {} {} Relive captured business videos together along bearing in mind your links or declare the videos online for all your associates to enjoy.&#10;Choose the maximum usual area upon your video booth setup; usually just about 15 ft x 15 ft works great. {} Your video booth setup needs to be located taking into consideration no obstructions in its area. Our 360 photo booth rental is more than just a conventional entrance let breathe photo booth; It will find the money for a unique video experience and allow you to seize your matter in a mass further way. {} Many well along businesses have rented our 360 photo booths to easily create video content at their events. {} {} {} &#10;Regardless of the event type, the 360 video booth gives a one-of-a-kind experience for any event; Thanksgiving Parties, Office get-togethers, Corporate Functions, family Christmas parties, Company Parties, Holiday Events, Santa Celebrations, Hanukkah Parties just to proclaim a few. {} Your strive for should be to meet the expense of issue guests an experience they can easily ration and renting a 360 photo booth support is one of the most fun ways for you to level up any event. In the age of Tiktock and stories, video content is taking more than social media, taking into consideration lots more fascination coming from a video make known vs photos. subsequent to many yellow County issue planners these days, you may be wondering how to seize a hasty video at your situation for attendees to ration instantly. After take effect some research, you may have realized that hiring a professional video team is too expensive and the production period takes weeks if not months to manufacture character video content. Using huge video lights, production equipment, and the production team that runs them can be enormously intimidating to the participants who are not used to swine in front of a professional camera. Our Viral Video Photo Booth is the ideal answer for orange County matter planners who compulsion to create interesting user-generated videos for social media and build them in real time. Social Media is all just about do its stuff things fast, and lets viewpoint it, not everyone is a wiz at creating branded videos later their phones. Our Viral Video Photo Booth is the ideal method that provides a convenient habit to instantly take possession of buzz-worthy video clips at matter events, weddings, and parties. Videos are currently the top-ranking content upon social media platforms because they keep people engaged longer than supplementary types of content such as photos of food or their pets. People love to watch videos on their phones upon social media platforms such as TikTok, Instagram Reels, YouTube shorts, and Facebook Stories just to pronounce a few. As a result, social media algorithms are much more likely to rank your videos toward the top, giving you more opportunities to publicize your brand or invade a larger audience. {} A video photo booth will make laugh your guest afterward setting party entertainment and have the funds for them the opportunity to share light further content following your company branding. {} Our viral video photo booth allows you to engage considering your guests in a combine extra showing off by capturing videos using fun and interactive kiosks at your business rather than a large video production crew. Our viral video photo booth provides a unique video experience that can be set occurring at stand-in types of deeds including your next: Birthday Party, Brand Activation, OC Corporate Event, orange County Red carpet Gala, Wedding, Baby Shower, Wedding Anniversary, fascination Party or OC Bridal Shower.&#10;" id="92" name="Google Shape;92;p19" title="rent a photo booth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rent a photo booth Culver City" id="93" name="Google Shape;93;p19" title="rent a photo booth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in the manner of Dining out, not all 360 video booth rentals close San Gabriel are similar. behind our best quality photo booth services, we hand crafted the best setting spinner platform and slow action video gear to create definite your slomo Videos are the best in al of San Gabriel and the 626 area. Our retrieve air Photo Booths, Selfie Stations, Video booths and 360 Photo Booths are essentially one of a kind, and are crafted using and no-one else the best materials in relation to Los Angeles. Unlike the subjugate quality made in China booths that are a dime a dozen, our unique booths are handcrafted, professionally made and will see fantastic at your next business roughly speaking San Gabriel. Guests can text or email after each photo booth session to get their pics instantly on their phones. Guests can with Text and Email the photos and boomerang GIFs at the booth using our easy to use Photo Booth software. We isolated use the best environment multimedia equipment that offers the best for comings and goings in Los Angeles and have the funds for High-end like social media integration and {} we are a photo entertainment company that specializes in studio lighting techniques. Our photo booth Pictures are the highest atmosphere in Los Angeles and every of yellow County, are in focus and positive subsequent to proper studio lighting. We along with present the entirely best in unique or custom options to customize the print designs using your brand, logo and theme. We have a big selection of backdrops that are some of the finest available, and will have the funds for a great and fun artifice to absorb for any occasion Our 360 booths are a great ice breaker for guests here in the San Gabriel Valley, and we have a bunch of alternative looks to get along with your 626 event. Also, the customer support experience we allow guaranteed to make your corporate event, wedding or supplementary occasion unforgettable, and to keep the photo booth fun for you and your guests. Lastly, though creating lasting memories, we will make clear youll get lab-quality photos from the entrance expose photo booth. You have a big number of possibilities for your adjacent photo booth rentals here in San Gabriel, and is a absolute fit for any business type. Our Photo booths create a customized experience for any event,&#10;and Best Photo Booths Fun For every Ages and we great compliment Winning help that is unmatched. The feel of the photo kiosk is super important; after all, you dont want an unprofessional-looking photo booth at your next event! We worry to give our customers a extraordinary photo experience and we are Southern California's premier special matter photo booth company, lucky Frog Photo Booth is the Los Angeles and orangey County area's premier photo booth rental company that is tailor-made for interest and photo entertainment. Each concern has its lasting memories, and we will make distinct all gets custom tailored to your thing needs. Our 360 Photo Booth is no question unique and handcrafted in the USA, and will grow upon a unique adjunct to just just about any event: We will be glad to stroll you through the booking process, we will go as far as humanly feasible to make your concern happen.&#10;&#10;&#10;&#10;&#10;&#10;&#10;&#10;&#10;&#10;&#10;&#10;A GIF is a fun, short, looping video cut that is fun to make, and animates a series of photos into one upsetting picture. GIF selfie kiosks both create use of boomerangs to create a video loop or occupy a chain of pix in a burst to generate a GIF or boomerang video. {} {} Photo kiosks will allow more associations taking into account your celebration visitors and make a sharable video that everybody can enjoy instantly. Slow-mo changes all in the video, suitably even a small bustle can look super cool. behind many other technologies, a slo mo video was in the past reserved lonesome for film studios, however it has now made its exaggeration to a photo booth rental. {} {} Relive captured business videos together along bearing in mind your links or declare the videos online for all your associates to enjoy.&#10;Choose the maximum usual area upon your video booth setup; usually just about 15 ft x 15 ft works great. {} Your video booth setup needs to be located taking into consideration no obstructions in its area. Our 360 photo booth rental is more than just a conventional entrance let breathe photo booth; It will find the money for a unique video experience and allow you to seize your matter in a mass further way. {} Many well along businesses have rented our 360 photo booths to easily create video content at their events. {} {} {} &#10;Regardless of the event type, the 360 video booth gives a one-of-a-kind experience for any event; Thanksgiving Parties, Office get-togethers, Corporate Functions, family Christmas parties, Company Parties, Holiday Events, Santa Celebrations, Hanukkah Parties just to proclaim a few. {} Your strive for should be to meet the expense of issue guests an experience they can easily ration and renting a 360 photo booth support is one of the most fun ways for you to level up any event. In the age of Tiktock and stories, video content is taking more than social media, taking into consideration lots more fascination coming from a video make known vs photos. subsequent to many yellow County issue planners these days, you may be wondering how to seize a hasty video at your situation for attendees to ration instantly. After take effect some research, you may have realized that hiring a professional video team is too expensive and the production period takes weeks if not months to manufacture character video content. Using huge video lights, production equipment, and the production team that runs them can be enormously intimidating to the participants who are not used to swine in front of a professional camera. Our Viral Video Photo Booth is the ideal answer for orange County matter planners who compulsion to create interesting user-generated videos for social media and build them in real time. Social Media is all just about do its stuff things fast, and lets viewpoint it, not everyone is a wiz at creating branded videos later their phones. Our Viral Video Photo Booth is the ideal method that provides a convenient habit to instantly take possession of buzz-worthy video clips at matter events, weddings, and parties. Videos are currently the top-ranking content upon social media platforms because they keep people engaged longer than supplementary types of content such as photos of food or their pets. People love to watch videos on their phones upon social media platforms such as TikTok, Instagram Reels, YouTube shorts, and Facebook Stories just to pronounce a few. As a result, social media algorithms are much more likely to rank your videos toward the top, giving you more opportunities to publicize your brand or invade a larger audience. {} A video photo booth will make laugh your guest afterward setting party entertainment and have the funds for them the opportunity to share light further content following your company branding. {} Our viral video photo booth allows you to engage considering your guests in a combine extra showing off by capturing videos using fun and interactive kiosks at your business rather than a large video production crew. Our viral video photo booth provides a unique video experience that can be set occurring at stand-in types of deeds including your next: Birthday Party, Brand Activation, OC Corporate Event, orange County Red carpet Gala, Wedding, Baby Shower, Wedding Anniversary, fascination Party or OC Bridal Shower.&#10;" id="98" name="Google Shape;98;p20" title="rent a photo booth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rent a photo booth Culver City" id="99" name="Google Shape;99;p20" title="rent a photo booth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ent a photo booth Culver City" id="106" name="Google Shape;106;p21" title="rent a photo booth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